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déplacer la diapo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Cliquez pour modifier le format des notes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&lt;en-tête&gt;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4E5E9118-51DA-440E-A6A2-557C7CC3EA35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DAE52BF-4C94-4B9D-B301-59EE7C98034E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D0EF293-3E54-4CA6-8C3F-B601FF2D759D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6D88624-99B8-4FAF-8B4F-99AD36B1722F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12B6AA5-AF84-4584-B787-6EEA48206B82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sldNum" idx="4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071B1AF-FFFC-4852-B478-9EB7C9816DFE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sldNum" idx="5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437E7F3-7278-40F8-B1B1-1979731EFDE5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3"/>
          <p:cNvSpPr>
            <a:spLocks noGrp="1"/>
          </p:cNvSpPr>
          <p:nvPr>
            <p:ph type="sldNum" idx="6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2E130FA-F287-4615-A554-1C552A3EC919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4364708-832D-4D41-B5BF-76DD39B2788B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E3E6481-E590-4A55-8FA1-3F3937EA15F3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sldNum" idx="9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3E23EF9-BA9B-4208-BB91-D83F3D48E75A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1B2E32A-2FEF-4F40-8BB8-0413998E1482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000" cy="3084480"/>
          </a:xfrm>
          <a:prstGeom prst="rect">
            <a:avLst/>
          </a:prstGeom>
          <a:ln w="0">
            <a:noFill/>
          </a:ln>
        </p:spPr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10F16DC-B896-495E-BF23-DFC0381C2FD8}" type="slidenum">
              <a:rPr b="0" lang="fr-FR" sz="1200" spc="-1" strike="noStrike">
                <a:solidFill>
                  <a:srgbClr val="000000"/>
                </a:solidFill>
                <a:latin typeface="Times New Roman"/>
              </a:rPr>
              <a:t>13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080" cy="53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Rectangle 4"/>
          <p:cNvSpPr/>
          <p:nvPr/>
        </p:nvSpPr>
        <p:spPr>
          <a:xfrm>
            <a:off x="0" y="330120"/>
            <a:ext cx="9142200" cy="65260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2" name="ZoneTexte 5"/>
          <p:cNvSpPr/>
          <p:nvPr/>
        </p:nvSpPr>
        <p:spPr>
          <a:xfrm>
            <a:off x="2071800" y="2114280"/>
            <a:ext cx="5014800" cy="3014280"/>
          </a:xfrm>
          <a:prstGeom prst="rect">
            <a:avLst/>
          </a:prstGeom>
          <a:solidFill>
            <a:srgbClr val="00b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multiplier un nombre par 4 ou par 8.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décompose un nombre décimal sous forme additive.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9" name="ZoneTexte 17"/>
              <p:cNvSpPr txBox="1"/>
              <p:nvPr/>
            </p:nvSpPr>
            <p:spPr>
              <a:xfrm>
                <a:off x="6142680" y="1187280"/>
                <a:ext cx="116316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,</m:t>
                    </m:r>
                    <m:r>
                      <m:t xml:space="preserve">08</m:t>
                    </m:r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230" name="Groupe 33"/>
          <p:cNvGrpSpPr/>
          <p:nvPr/>
        </p:nvGrpSpPr>
        <p:grpSpPr>
          <a:xfrm>
            <a:off x="4617720" y="2169000"/>
            <a:ext cx="4448160" cy="4396680"/>
            <a:chOff x="4617720" y="2169000"/>
            <a:chExt cx="4448160" cy="4396680"/>
          </a:xfrm>
        </p:grpSpPr>
        <p:grpSp>
          <p:nvGrpSpPr>
            <p:cNvPr id="231" name="Groupe 34"/>
            <p:cNvGrpSpPr/>
            <p:nvPr/>
          </p:nvGrpSpPr>
          <p:grpSpPr>
            <a:xfrm>
              <a:off x="4617720" y="2169000"/>
              <a:ext cx="4448160" cy="4396680"/>
              <a:chOff x="4617720" y="2169000"/>
              <a:chExt cx="4448160" cy="4396680"/>
            </a:xfrm>
          </p:grpSpPr>
          <p:sp>
            <p:nvSpPr>
              <p:cNvPr id="232" name="Ellipse 36"/>
              <p:cNvSpPr/>
              <p:nvPr/>
            </p:nvSpPr>
            <p:spPr>
              <a:xfrm>
                <a:off x="4617720" y="216900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33" name="Ellipse 37"/>
              <p:cNvSpPr/>
              <p:nvPr/>
            </p:nvSpPr>
            <p:spPr>
              <a:xfrm>
                <a:off x="5377320" y="290664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34" name="Ellipse 38"/>
              <p:cNvSpPr/>
              <p:nvPr/>
            </p:nvSpPr>
            <p:spPr>
              <a:xfrm>
                <a:off x="6100920" y="363492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235" name="ZoneTexte 14"/>
                <p:cNvSpPr txBox="1"/>
                <p:nvPr/>
              </p:nvSpPr>
              <p:spPr>
                <a:xfrm>
                  <a:off x="6585120" y="379692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236" name="ZoneTexte 26"/>
              <p:cNvSpPr txBox="1"/>
              <p:nvPr/>
            </p:nvSpPr>
            <p:spPr>
              <a:xfrm>
                <a:off x="7637400" y="375876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37" name="ZoneTexte 39"/>
              <p:cNvSpPr txBox="1"/>
              <p:nvPr/>
            </p:nvSpPr>
            <p:spPr>
              <a:xfrm>
                <a:off x="8328240" y="375588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38" name="PlaceHolder 13"/>
          <p:cNvSpPr/>
          <p:nvPr/>
        </p:nvSpPr>
        <p:spPr>
          <a:xfrm>
            <a:off x="4686120" y="372600"/>
            <a:ext cx="4366080" cy="75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les marques pour avoir le nombre :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>
            <a:off x="8035200" y="90072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40" name="Tableau 9"/>
          <p:cNvGraphicFramePr/>
          <p:nvPr/>
        </p:nvGraphicFramePr>
        <p:xfrm>
          <a:off x="53280" y="1530720"/>
          <a:ext cx="4488480" cy="474300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41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2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21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6" name="Groupe 33"/>
          <p:cNvGrpSpPr/>
          <p:nvPr/>
        </p:nvGrpSpPr>
        <p:grpSpPr>
          <a:xfrm>
            <a:off x="4609800" y="2128320"/>
            <a:ext cx="4448160" cy="4396680"/>
            <a:chOff x="4609800" y="2128320"/>
            <a:chExt cx="4448160" cy="4396680"/>
          </a:xfrm>
        </p:grpSpPr>
        <p:grpSp>
          <p:nvGrpSpPr>
            <p:cNvPr id="247" name="Groupe 34"/>
            <p:cNvGrpSpPr/>
            <p:nvPr/>
          </p:nvGrpSpPr>
          <p:grpSpPr>
            <a:xfrm>
              <a:off x="4609800" y="2128320"/>
              <a:ext cx="4448160" cy="4396680"/>
              <a:chOff x="4609800" y="2128320"/>
              <a:chExt cx="4448160" cy="4396680"/>
            </a:xfrm>
          </p:grpSpPr>
          <p:sp>
            <p:nvSpPr>
              <p:cNvPr id="248" name="Ellipse 36"/>
              <p:cNvSpPr/>
              <p:nvPr/>
            </p:nvSpPr>
            <p:spPr>
              <a:xfrm>
                <a:off x="4609800" y="212832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49" name="Ellipse 37"/>
              <p:cNvSpPr/>
              <p:nvPr/>
            </p:nvSpPr>
            <p:spPr>
              <a:xfrm>
                <a:off x="5369400" y="286596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50" name="Ellipse 38"/>
              <p:cNvSpPr/>
              <p:nvPr/>
            </p:nvSpPr>
            <p:spPr>
              <a:xfrm>
                <a:off x="6093000" y="359424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251" name="ZoneTexte 15"/>
                <p:cNvSpPr txBox="1"/>
                <p:nvPr/>
              </p:nvSpPr>
              <p:spPr>
                <a:xfrm>
                  <a:off x="6577200" y="375624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252" name="Groupe 39"/>
          <p:cNvGrpSpPr/>
          <p:nvPr/>
        </p:nvGrpSpPr>
        <p:grpSpPr>
          <a:xfrm>
            <a:off x="6098760" y="4092840"/>
            <a:ext cx="752040" cy="885960"/>
            <a:chOff x="6098760" y="4092840"/>
            <a:chExt cx="752040" cy="885960"/>
          </a:xfrm>
        </p:grpSpPr>
        <p:sp>
          <p:nvSpPr>
            <p:cNvPr id="253" name="Signe de multiplication 40"/>
            <p:cNvSpPr/>
            <p:nvPr/>
          </p:nvSpPr>
          <p:spPr>
            <a:xfrm>
              <a:off x="6369840" y="449784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4" name="ZoneTexte 41"/>
            <p:cNvSpPr/>
            <p:nvPr/>
          </p:nvSpPr>
          <p:spPr>
            <a:xfrm>
              <a:off x="6098760" y="409284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55" name="Groupe 45"/>
          <p:cNvGrpSpPr/>
          <p:nvPr/>
        </p:nvGrpSpPr>
        <p:grpSpPr>
          <a:xfrm>
            <a:off x="7139520" y="5518440"/>
            <a:ext cx="752040" cy="885960"/>
            <a:chOff x="7139520" y="5518440"/>
            <a:chExt cx="752040" cy="885960"/>
          </a:xfrm>
        </p:grpSpPr>
        <p:sp>
          <p:nvSpPr>
            <p:cNvPr id="256" name="Signe de multiplication 46"/>
            <p:cNvSpPr/>
            <p:nvPr/>
          </p:nvSpPr>
          <p:spPr>
            <a:xfrm>
              <a:off x="7410600" y="592344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7" name="ZoneTexte 47"/>
            <p:cNvSpPr/>
            <p:nvPr/>
          </p:nvSpPr>
          <p:spPr>
            <a:xfrm>
              <a:off x="7139520" y="551844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58" name="ZoneTexte 3"/>
              <p:cNvSpPr txBox="1"/>
              <p:nvPr/>
            </p:nvSpPr>
            <p:spPr>
              <a:xfrm>
                <a:off x="5776560" y="1187280"/>
                <a:ext cx="116316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,</m:t>
                    </m:r>
                    <m:r>
                      <m:t xml:space="preserve">08</m:t>
                    </m:r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59" name="ZoneTexte 4"/>
              <p:cNvSpPr txBox="1"/>
              <p:nvPr/>
            </p:nvSpPr>
            <p:spPr>
              <a:xfrm>
                <a:off x="7148160" y="1160640"/>
                <a:ext cx="38088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60" name="ZoneTexte 6"/>
              <p:cNvSpPr txBox="1"/>
              <p:nvPr/>
            </p:nvSpPr>
            <p:spPr>
              <a:xfrm>
                <a:off x="7819560" y="896040"/>
                <a:ext cx="845280" cy="1014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</m:t>
                        </m:r>
                        <m:r>
                          <m:t xml:space="preserve">0</m:t>
                        </m:r>
                        <m:r>
                          <m:t xml:space="preserve">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61" name="ZoneTexte 27"/>
              <p:cNvSpPr txBox="1"/>
              <p:nvPr/>
            </p:nvSpPr>
            <p:spPr>
              <a:xfrm>
                <a:off x="7629480" y="371808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62" name="ZoneTexte 40"/>
              <p:cNvSpPr txBox="1"/>
              <p:nvPr/>
            </p:nvSpPr>
            <p:spPr>
              <a:xfrm>
                <a:off x="8320320" y="371520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63" name="PlaceHolder 9"/>
          <p:cNvSpPr/>
          <p:nvPr/>
        </p:nvSpPr>
        <p:spPr>
          <a:xfrm>
            <a:off x="4645800" y="356400"/>
            <a:ext cx="2404080" cy="53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"/>
          <p:cNvSpPr/>
          <p:nvPr/>
        </p:nvSpPr>
        <p:spPr>
          <a:xfrm>
            <a:off x="8011080" y="31464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65" name="Tableau 10"/>
          <p:cNvGraphicFramePr/>
          <p:nvPr/>
        </p:nvGraphicFramePr>
        <p:xfrm>
          <a:off x="53280" y="1530720"/>
          <a:ext cx="4488480" cy="486108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66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7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22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9" dur="indefinite" restart="never" nodeType="tmRoot">
          <p:childTnLst>
            <p:seq>
              <p:cTn id="120" dur="indefinite" nodeType="mainSeq">
                <p:childTnLst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70" name="ZoneTexte 17"/>
              <p:cNvSpPr txBox="1"/>
              <p:nvPr/>
            </p:nvSpPr>
            <p:spPr>
              <a:xfrm>
                <a:off x="6061320" y="1162800"/>
                <a:ext cx="114048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0,25</m:t>
                    </m:r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271" name="Groupe 33"/>
          <p:cNvGrpSpPr/>
          <p:nvPr/>
        </p:nvGrpSpPr>
        <p:grpSpPr>
          <a:xfrm>
            <a:off x="4601520" y="2234520"/>
            <a:ext cx="4448160" cy="4396680"/>
            <a:chOff x="4601520" y="2234520"/>
            <a:chExt cx="4448160" cy="4396680"/>
          </a:xfrm>
        </p:grpSpPr>
        <p:grpSp>
          <p:nvGrpSpPr>
            <p:cNvPr id="272" name="Groupe 34"/>
            <p:cNvGrpSpPr/>
            <p:nvPr/>
          </p:nvGrpSpPr>
          <p:grpSpPr>
            <a:xfrm>
              <a:off x="4601520" y="2234520"/>
              <a:ext cx="4448160" cy="4396680"/>
              <a:chOff x="4601520" y="2234520"/>
              <a:chExt cx="4448160" cy="4396680"/>
            </a:xfrm>
          </p:grpSpPr>
          <p:sp>
            <p:nvSpPr>
              <p:cNvPr id="273" name="Ellipse 36"/>
              <p:cNvSpPr/>
              <p:nvPr/>
            </p:nvSpPr>
            <p:spPr>
              <a:xfrm>
                <a:off x="4601520" y="223452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4" name="Ellipse 37"/>
              <p:cNvSpPr/>
              <p:nvPr/>
            </p:nvSpPr>
            <p:spPr>
              <a:xfrm>
                <a:off x="5361120" y="297216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5" name="Ellipse 38"/>
              <p:cNvSpPr/>
              <p:nvPr/>
            </p:nvSpPr>
            <p:spPr>
              <a:xfrm>
                <a:off x="6084720" y="370044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276" name="ZoneTexte 16"/>
                <p:cNvSpPr txBox="1"/>
                <p:nvPr/>
              </p:nvSpPr>
              <p:spPr>
                <a:xfrm>
                  <a:off x="6568920" y="386244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277" name="ZoneTexte 28"/>
              <p:cNvSpPr txBox="1"/>
              <p:nvPr/>
            </p:nvSpPr>
            <p:spPr>
              <a:xfrm>
                <a:off x="7621200" y="382428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78" name="ZoneTexte 42"/>
              <p:cNvSpPr txBox="1"/>
              <p:nvPr/>
            </p:nvSpPr>
            <p:spPr>
              <a:xfrm>
                <a:off x="8312040" y="382140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79" name="PlaceHolder 14"/>
          <p:cNvSpPr/>
          <p:nvPr/>
        </p:nvSpPr>
        <p:spPr>
          <a:xfrm>
            <a:off x="4686120" y="372600"/>
            <a:ext cx="4366080" cy="75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les marques pour avoir le nombre :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"/>
          <p:cNvSpPr/>
          <p:nvPr/>
        </p:nvSpPr>
        <p:spPr>
          <a:xfrm>
            <a:off x="8035200" y="90072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81" name="Tableau 11"/>
          <p:cNvGraphicFramePr/>
          <p:nvPr/>
        </p:nvGraphicFramePr>
        <p:xfrm>
          <a:off x="53280" y="1530720"/>
          <a:ext cx="4488480" cy="474300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82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3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PlaceHolder 23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6" name="Groupe 33"/>
          <p:cNvGrpSpPr/>
          <p:nvPr/>
        </p:nvGrpSpPr>
        <p:grpSpPr>
          <a:xfrm>
            <a:off x="4552560" y="2193480"/>
            <a:ext cx="4448160" cy="4396680"/>
            <a:chOff x="4552560" y="2193480"/>
            <a:chExt cx="4448160" cy="4396680"/>
          </a:xfrm>
        </p:grpSpPr>
        <p:grpSp>
          <p:nvGrpSpPr>
            <p:cNvPr id="287" name="Groupe 34"/>
            <p:cNvGrpSpPr/>
            <p:nvPr/>
          </p:nvGrpSpPr>
          <p:grpSpPr>
            <a:xfrm>
              <a:off x="4552560" y="2193480"/>
              <a:ext cx="4448160" cy="4396680"/>
              <a:chOff x="4552560" y="2193480"/>
              <a:chExt cx="4448160" cy="4396680"/>
            </a:xfrm>
          </p:grpSpPr>
          <p:sp>
            <p:nvSpPr>
              <p:cNvPr id="288" name="Ellipse 36"/>
              <p:cNvSpPr/>
              <p:nvPr/>
            </p:nvSpPr>
            <p:spPr>
              <a:xfrm>
                <a:off x="4552560" y="219348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9" name="Ellipse 37"/>
              <p:cNvSpPr/>
              <p:nvPr/>
            </p:nvSpPr>
            <p:spPr>
              <a:xfrm>
                <a:off x="5312160" y="293112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0" name="Ellipse 38"/>
              <p:cNvSpPr/>
              <p:nvPr/>
            </p:nvSpPr>
            <p:spPr>
              <a:xfrm>
                <a:off x="6035760" y="365940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291" name="ZoneTexte 18"/>
                <p:cNvSpPr txBox="1"/>
                <p:nvPr/>
              </p:nvSpPr>
              <p:spPr>
                <a:xfrm>
                  <a:off x="6519960" y="382140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292" name="Groupe 42"/>
          <p:cNvGrpSpPr/>
          <p:nvPr/>
        </p:nvGrpSpPr>
        <p:grpSpPr>
          <a:xfrm>
            <a:off x="6915600" y="3020040"/>
            <a:ext cx="752040" cy="885600"/>
            <a:chOff x="6915600" y="3020040"/>
            <a:chExt cx="752040" cy="885600"/>
          </a:xfrm>
        </p:grpSpPr>
        <p:sp>
          <p:nvSpPr>
            <p:cNvPr id="293" name="Signe de multiplication 43"/>
            <p:cNvSpPr/>
            <p:nvPr/>
          </p:nvSpPr>
          <p:spPr>
            <a:xfrm>
              <a:off x="7186680" y="342468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4" name="ZoneTexte 44"/>
            <p:cNvSpPr/>
            <p:nvPr/>
          </p:nvSpPr>
          <p:spPr>
            <a:xfrm>
              <a:off x="6915600" y="302004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95" name="Groupe 45"/>
          <p:cNvGrpSpPr/>
          <p:nvPr/>
        </p:nvGrpSpPr>
        <p:grpSpPr>
          <a:xfrm>
            <a:off x="7082280" y="5583600"/>
            <a:ext cx="752040" cy="885960"/>
            <a:chOff x="7082280" y="5583600"/>
            <a:chExt cx="752040" cy="885960"/>
          </a:xfrm>
        </p:grpSpPr>
        <p:sp>
          <p:nvSpPr>
            <p:cNvPr id="296" name="Signe de multiplication 46"/>
            <p:cNvSpPr/>
            <p:nvPr/>
          </p:nvSpPr>
          <p:spPr>
            <a:xfrm>
              <a:off x="7353360" y="598860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7" name="ZoneTexte 47"/>
            <p:cNvSpPr/>
            <p:nvPr/>
          </p:nvSpPr>
          <p:spPr>
            <a:xfrm>
              <a:off x="7082280" y="558360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98" name="ZoneTexte 3"/>
              <p:cNvSpPr txBox="1"/>
              <p:nvPr/>
            </p:nvSpPr>
            <p:spPr>
              <a:xfrm>
                <a:off x="5572800" y="1162440"/>
                <a:ext cx="100368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</m:t>
                    </m:r>
                    <m:r>
                      <m:t xml:space="preserve">,</m:t>
                    </m:r>
                    <m:r>
                      <m:t xml:space="preserve">25</m:t>
                    </m:r>
                    <m:r>
                      <m:t xml:space="preserve">=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99" name="ZoneTexte 5"/>
              <p:cNvSpPr txBox="1"/>
              <p:nvPr/>
            </p:nvSpPr>
            <p:spPr>
              <a:xfrm>
                <a:off x="6864480" y="894600"/>
                <a:ext cx="614520" cy="1015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0" name="ZoneTexte 6"/>
              <p:cNvSpPr txBox="1"/>
              <p:nvPr/>
            </p:nvSpPr>
            <p:spPr>
              <a:xfrm>
                <a:off x="7700400" y="894600"/>
                <a:ext cx="845280" cy="1014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</m:t>
                        </m:r>
                        <m:r>
                          <m:t xml:space="preserve">0</m:t>
                        </m:r>
                        <m:r>
                          <m:t xml:space="preserve">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1" name="ZoneTexte 29"/>
              <p:cNvSpPr txBox="1"/>
              <p:nvPr/>
            </p:nvSpPr>
            <p:spPr>
              <a:xfrm>
                <a:off x="7572240" y="378324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2" name="ZoneTexte 43"/>
              <p:cNvSpPr txBox="1"/>
              <p:nvPr/>
            </p:nvSpPr>
            <p:spPr>
              <a:xfrm>
                <a:off x="8263080" y="378036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303" name="PlaceHolder 10"/>
          <p:cNvSpPr/>
          <p:nvPr/>
        </p:nvSpPr>
        <p:spPr>
          <a:xfrm>
            <a:off x="575280" y="372600"/>
            <a:ext cx="2404080" cy="53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"/>
          <p:cNvSpPr/>
          <p:nvPr/>
        </p:nvSpPr>
        <p:spPr>
          <a:xfrm>
            <a:off x="8011080" y="31464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05" name="Tableau 12"/>
          <p:cNvGraphicFramePr/>
          <p:nvPr/>
        </p:nvGraphicFramePr>
        <p:xfrm>
          <a:off x="35640" y="1708560"/>
          <a:ext cx="4556520" cy="4743000"/>
        </p:xfrm>
        <a:graphic>
          <a:graphicData uri="http://schemas.openxmlformats.org/drawingml/2006/table">
            <a:tbl>
              <a:tblPr/>
              <a:tblGrid>
                <a:gridCol w="2277360"/>
                <a:gridCol w="227952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92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104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176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192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140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440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288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592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22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420</a:t>
                      </a:r>
                      <a:endParaRPr b="0" lang="fr-FR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2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2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1" lang="fr-FR" sz="1800" spc="-1" strike="noStrike">
                          <a:solidFill>
                            <a:srgbClr val="00b050"/>
                          </a:solidFill>
                          <a:latin typeface="Calibri"/>
                        </a:rPr>
                        <a:t>1 080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6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7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979160" y="437760"/>
            <a:ext cx="4122000" cy="733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Exemple : place les marques pour avoir le nombre : 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6" name="ZoneTexte 17"/>
              <p:cNvSpPr txBox="1"/>
              <p:nvPr/>
            </p:nvSpPr>
            <p:spPr>
              <a:xfrm>
                <a:off x="6427800" y="1252080"/>
                <a:ext cx="161100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,</m:t>
                    </m:r>
                    <m:r>
                      <m:t xml:space="preserve">73</m:t>
                    </m:r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57" name="Groupe 33"/>
          <p:cNvGrpSpPr/>
          <p:nvPr/>
        </p:nvGrpSpPr>
        <p:grpSpPr>
          <a:xfrm>
            <a:off x="4617720" y="2169000"/>
            <a:ext cx="4494600" cy="4396680"/>
            <a:chOff x="4617720" y="2169000"/>
            <a:chExt cx="4494600" cy="4396680"/>
          </a:xfrm>
        </p:grpSpPr>
        <p:grpSp>
          <p:nvGrpSpPr>
            <p:cNvPr id="58" name="Groupe 34"/>
            <p:cNvGrpSpPr/>
            <p:nvPr/>
          </p:nvGrpSpPr>
          <p:grpSpPr>
            <a:xfrm>
              <a:off x="4617720" y="2169000"/>
              <a:ext cx="4448160" cy="4396680"/>
              <a:chOff x="4617720" y="2169000"/>
              <a:chExt cx="4448160" cy="4396680"/>
            </a:xfrm>
          </p:grpSpPr>
          <p:sp>
            <p:nvSpPr>
              <p:cNvPr id="59" name="Ellipse 36"/>
              <p:cNvSpPr/>
              <p:nvPr/>
            </p:nvSpPr>
            <p:spPr>
              <a:xfrm>
                <a:off x="4617720" y="216900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0" name="Ellipse 37"/>
              <p:cNvSpPr/>
              <p:nvPr/>
            </p:nvSpPr>
            <p:spPr>
              <a:xfrm>
                <a:off x="5377320" y="290664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1" name="Ellipse 38"/>
              <p:cNvSpPr/>
              <p:nvPr/>
            </p:nvSpPr>
            <p:spPr>
              <a:xfrm>
                <a:off x="6100920" y="363492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62" name="ZoneTexte 35"/>
                <p:cNvSpPr txBox="1"/>
                <p:nvPr/>
              </p:nvSpPr>
              <p:spPr>
                <a:xfrm>
                  <a:off x="6585120" y="379692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63" name="ZoneTexte 1"/>
                <p:cNvSpPr txBox="1"/>
                <p:nvPr/>
              </p:nvSpPr>
              <p:spPr>
                <a:xfrm>
                  <a:off x="7637400" y="3758760"/>
                  <a:ext cx="539280" cy="10468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64" name="ZoneTexte 2"/>
                <p:cNvSpPr txBox="1"/>
                <p:nvPr/>
              </p:nvSpPr>
              <p:spPr>
                <a:xfrm>
                  <a:off x="8328240" y="3755880"/>
                  <a:ext cx="7840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65" name="ZoneTexte 30"/>
                <p:cNvSpPr txBox="1"/>
                <p:nvPr/>
              </p:nvSpPr>
              <p:spPr>
                <a:xfrm>
                  <a:off x="7637400" y="3758760"/>
                  <a:ext cx="539280" cy="10468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1</m:t>
                          </m:r>
                        </m:num>
                        <m:den>
                          <m:r>
                            <m:t xml:space="preserve">10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66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8035200" y="90072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/>
          <p:nvPr/>
        </p:nvSpPr>
        <p:spPr>
          <a:xfrm>
            <a:off x="0" y="61020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9" name="Tableau 4"/>
          <p:cNvGraphicFramePr/>
          <p:nvPr/>
        </p:nvGraphicFramePr>
        <p:xfrm>
          <a:off x="52560" y="1530000"/>
          <a:ext cx="4488480" cy="474300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0" name=""/>
          <p:cNvSpPr/>
          <p:nvPr/>
        </p:nvSpPr>
        <p:spPr>
          <a:xfrm flipV="1">
            <a:off x="450144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645440" y="356400"/>
            <a:ext cx="2404080" cy="53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3" name="Groupe 33"/>
          <p:cNvGrpSpPr/>
          <p:nvPr/>
        </p:nvGrpSpPr>
        <p:grpSpPr>
          <a:xfrm>
            <a:off x="4585320" y="2169360"/>
            <a:ext cx="4448160" cy="4396680"/>
            <a:chOff x="4585320" y="2169360"/>
            <a:chExt cx="4448160" cy="4396680"/>
          </a:xfrm>
        </p:grpSpPr>
        <p:grpSp>
          <p:nvGrpSpPr>
            <p:cNvPr id="74" name="Groupe 34"/>
            <p:cNvGrpSpPr/>
            <p:nvPr/>
          </p:nvGrpSpPr>
          <p:grpSpPr>
            <a:xfrm>
              <a:off x="4585320" y="2169360"/>
              <a:ext cx="4448160" cy="4396680"/>
              <a:chOff x="4585320" y="2169360"/>
              <a:chExt cx="4448160" cy="4396680"/>
            </a:xfrm>
          </p:grpSpPr>
          <p:sp>
            <p:nvSpPr>
              <p:cNvPr id="75" name="Ellipse 36"/>
              <p:cNvSpPr/>
              <p:nvPr/>
            </p:nvSpPr>
            <p:spPr>
              <a:xfrm>
                <a:off x="4585320" y="216936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" name="Ellipse 37"/>
              <p:cNvSpPr/>
              <p:nvPr/>
            </p:nvSpPr>
            <p:spPr>
              <a:xfrm>
                <a:off x="5344920" y="290700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7" name="Ellipse 38"/>
              <p:cNvSpPr/>
              <p:nvPr/>
            </p:nvSpPr>
            <p:spPr>
              <a:xfrm>
                <a:off x="6068520" y="363528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78" name="ZoneTexte 35"/>
                <p:cNvSpPr txBox="1"/>
                <p:nvPr/>
              </p:nvSpPr>
              <p:spPr>
                <a:xfrm>
                  <a:off x="6071400" y="3593520"/>
                  <a:ext cx="1080" cy="4755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/>
                  </a14:m>
                </a:p>
              </p:txBody>
            </p:sp>
          </mc:Choice>
          <mc:Fallback/>
        </mc:AlternateContent>
      </p:grpSp>
      <p:grpSp>
        <p:nvGrpSpPr>
          <p:cNvPr id="79" name="Groupe 39"/>
          <p:cNvGrpSpPr/>
          <p:nvPr/>
        </p:nvGrpSpPr>
        <p:grpSpPr>
          <a:xfrm>
            <a:off x="6074280" y="4133880"/>
            <a:ext cx="752040" cy="885960"/>
            <a:chOff x="6074280" y="4133880"/>
            <a:chExt cx="752040" cy="885960"/>
          </a:xfrm>
        </p:grpSpPr>
        <p:sp>
          <p:nvSpPr>
            <p:cNvPr id="80" name="Signe de multiplication 40"/>
            <p:cNvSpPr/>
            <p:nvPr/>
          </p:nvSpPr>
          <p:spPr>
            <a:xfrm>
              <a:off x="6345360" y="453888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1" name="ZoneTexte 41"/>
            <p:cNvSpPr/>
            <p:nvPr/>
          </p:nvSpPr>
          <p:spPr>
            <a:xfrm>
              <a:off x="6074280" y="413388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2" name="Groupe 42"/>
          <p:cNvGrpSpPr/>
          <p:nvPr/>
        </p:nvGrpSpPr>
        <p:grpSpPr>
          <a:xfrm>
            <a:off x="6948360" y="2995920"/>
            <a:ext cx="752040" cy="885600"/>
            <a:chOff x="6948360" y="2995920"/>
            <a:chExt cx="752040" cy="885600"/>
          </a:xfrm>
        </p:grpSpPr>
        <p:sp>
          <p:nvSpPr>
            <p:cNvPr id="83" name="Signe de multiplication 43"/>
            <p:cNvSpPr/>
            <p:nvPr/>
          </p:nvSpPr>
          <p:spPr>
            <a:xfrm>
              <a:off x="7219440" y="340056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4" name="ZoneTexte 44"/>
            <p:cNvSpPr/>
            <p:nvPr/>
          </p:nvSpPr>
          <p:spPr>
            <a:xfrm>
              <a:off x="6948360" y="299592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5" name="Groupe 45"/>
          <p:cNvGrpSpPr/>
          <p:nvPr/>
        </p:nvGrpSpPr>
        <p:grpSpPr>
          <a:xfrm>
            <a:off x="7115040" y="5559480"/>
            <a:ext cx="752040" cy="885960"/>
            <a:chOff x="7115040" y="5559480"/>
            <a:chExt cx="752040" cy="885960"/>
          </a:xfrm>
        </p:grpSpPr>
        <p:sp>
          <p:nvSpPr>
            <p:cNvPr id="86" name="Signe de multiplication 46"/>
            <p:cNvSpPr/>
            <p:nvPr/>
          </p:nvSpPr>
          <p:spPr>
            <a:xfrm>
              <a:off x="7386120" y="596448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7" name="ZoneTexte 47"/>
            <p:cNvSpPr/>
            <p:nvPr/>
          </p:nvSpPr>
          <p:spPr>
            <a:xfrm>
              <a:off x="7115040" y="555948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88" name="ZoneTexte 3"/>
              <p:cNvSpPr txBox="1"/>
              <p:nvPr/>
            </p:nvSpPr>
            <p:spPr>
              <a:xfrm>
                <a:off x="5051520" y="1211400"/>
                <a:ext cx="161136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,</m:t>
                    </m:r>
                    <m:r>
                      <m:t xml:space="preserve">73</m:t>
                    </m:r>
                    <m:r>
                      <m:t xml:space="preserve">=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89" name="ZoneTexte 4"/>
              <p:cNvSpPr txBox="1"/>
              <p:nvPr/>
            </p:nvSpPr>
            <p:spPr>
              <a:xfrm>
                <a:off x="6423120" y="1184760"/>
                <a:ext cx="38304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0" name="ZoneTexte 5"/>
              <p:cNvSpPr txBox="1"/>
              <p:nvPr/>
            </p:nvSpPr>
            <p:spPr>
              <a:xfrm>
                <a:off x="7179120" y="901800"/>
                <a:ext cx="615240" cy="1015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1" name="ZoneTexte 6"/>
              <p:cNvSpPr txBox="1"/>
              <p:nvPr/>
            </p:nvSpPr>
            <p:spPr>
              <a:xfrm>
                <a:off x="8015400" y="901800"/>
                <a:ext cx="1036080" cy="1015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</m:t>
                        </m:r>
                        <m:r>
                          <m:t xml:space="preserve">0</m:t>
                        </m:r>
                        <m:r>
                          <m:t xml:space="preserve">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2" name="ZoneTexte 7"/>
              <p:cNvSpPr txBox="1"/>
              <p:nvPr/>
            </p:nvSpPr>
            <p:spPr>
              <a:xfrm>
                <a:off x="6552720" y="3797280"/>
                <a:ext cx="4816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3" name="ZoneTexte 19"/>
              <p:cNvSpPr txBox="1"/>
              <p:nvPr/>
            </p:nvSpPr>
            <p:spPr>
              <a:xfrm>
                <a:off x="7605000" y="375912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4" name="ZoneTexte 31"/>
              <p:cNvSpPr txBox="1"/>
              <p:nvPr/>
            </p:nvSpPr>
            <p:spPr>
              <a:xfrm>
                <a:off x="8295840" y="375624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5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8010720" y="31464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7" name="Tableau 1"/>
          <p:cNvGraphicFramePr/>
          <p:nvPr/>
        </p:nvGraphicFramePr>
        <p:xfrm>
          <a:off x="52920" y="1530360"/>
          <a:ext cx="4488480" cy="486108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8" name=""/>
          <p:cNvSpPr/>
          <p:nvPr/>
        </p:nvSpPr>
        <p:spPr>
          <a:xfrm flipV="1">
            <a:off x="45021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9" name="PlaceHolder 5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686120" y="372600"/>
            <a:ext cx="436608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Place les marques pour avoir le nombre :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" name="ZoneTexte 17"/>
              <p:cNvSpPr txBox="1"/>
              <p:nvPr/>
            </p:nvSpPr>
            <p:spPr>
              <a:xfrm>
                <a:off x="5996160" y="1015920"/>
                <a:ext cx="116496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t xml:space="preserve">,</m:t>
                    </m:r>
                    <m:r>
                      <m:t xml:space="preserve">84</m:t>
                    </m:r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103" name="Groupe 33"/>
          <p:cNvGrpSpPr/>
          <p:nvPr/>
        </p:nvGrpSpPr>
        <p:grpSpPr>
          <a:xfrm>
            <a:off x="4617720" y="2071080"/>
            <a:ext cx="4448160" cy="4396680"/>
            <a:chOff x="4617720" y="2071080"/>
            <a:chExt cx="4448160" cy="4396680"/>
          </a:xfrm>
        </p:grpSpPr>
        <p:grpSp>
          <p:nvGrpSpPr>
            <p:cNvPr id="104" name="Groupe 34"/>
            <p:cNvGrpSpPr/>
            <p:nvPr/>
          </p:nvGrpSpPr>
          <p:grpSpPr>
            <a:xfrm>
              <a:off x="4617720" y="2071080"/>
              <a:ext cx="4448160" cy="4396680"/>
              <a:chOff x="4617720" y="2071080"/>
              <a:chExt cx="4448160" cy="4396680"/>
            </a:xfrm>
          </p:grpSpPr>
          <p:sp>
            <p:nvSpPr>
              <p:cNvPr id="105" name="Ellipse 36"/>
              <p:cNvSpPr/>
              <p:nvPr/>
            </p:nvSpPr>
            <p:spPr>
              <a:xfrm>
                <a:off x="4617720" y="207108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06" name="Ellipse 37"/>
              <p:cNvSpPr/>
              <p:nvPr/>
            </p:nvSpPr>
            <p:spPr>
              <a:xfrm>
                <a:off x="5377320" y="280872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07" name="Ellipse 38"/>
              <p:cNvSpPr/>
              <p:nvPr/>
            </p:nvSpPr>
            <p:spPr>
              <a:xfrm>
                <a:off x="6100920" y="353700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108" name="ZoneTexte 8"/>
                <p:cNvSpPr txBox="1"/>
                <p:nvPr/>
              </p:nvSpPr>
              <p:spPr>
                <a:xfrm>
                  <a:off x="6585120" y="369900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109" name="ZoneTexte 20"/>
              <p:cNvSpPr txBox="1"/>
              <p:nvPr/>
            </p:nvSpPr>
            <p:spPr>
              <a:xfrm>
                <a:off x="7637400" y="366084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10" name="ZoneTexte 32"/>
              <p:cNvSpPr txBox="1"/>
              <p:nvPr/>
            </p:nvSpPr>
            <p:spPr>
              <a:xfrm>
                <a:off x="8328240" y="365796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11" name=""/>
          <p:cNvSpPr/>
          <p:nvPr/>
        </p:nvSpPr>
        <p:spPr>
          <a:xfrm>
            <a:off x="8035200" y="90072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12" name="Tableau 2"/>
          <p:cNvGraphicFramePr/>
          <p:nvPr/>
        </p:nvGraphicFramePr>
        <p:xfrm>
          <a:off x="53280" y="1530720"/>
          <a:ext cx="4488480" cy="474300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3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4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15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7" name="Groupe 33"/>
          <p:cNvGrpSpPr/>
          <p:nvPr/>
        </p:nvGrpSpPr>
        <p:grpSpPr>
          <a:xfrm>
            <a:off x="4626000" y="2242440"/>
            <a:ext cx="4448160" cy="4396680"/>
            <a:chOff x="4626000" y="2242440"/>
            <a:chExt cx="4448160" cy="4396680"/>
          </a:xfrm>
        </p:grpSpPr>
        <p:grpSp>
          <p:nvGrpSpPr>
            <p:cNvPr id="118" name="Groupe 34"/>
            <p:cNvGrpSpPr/>
            <p:nvPr/>
          </p:nvGrpSpPr>
          <p:grpSpPr>
            <a:xfrm>
              <a:off x="4626000" y="2242440"/>
              <a:ext cx="4448160" cy="4396680"/>
              <a:chOff x="4626000" y="2242440"/>
              <a:chExt cx="4448160" cy="4396680"/>
            </a:xfrm>
          </p:grpSpPr>
          <p:sp>
            <p:nvSpPr>
              <p:cNvPr id="119" name="Ellipse 36"/>
              <p:cNvSpPr/>
              <p:nvPr/>
            </p:nvSpPr>
            <p:spPr>
              <a:xfrm>
                <a:off x="4626000" y="224244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20" name="Ellipse 37"/>
              <p:cNvSpPr/>
              <p:nvPr/>
            </p:nvSpPr>
            <p:spPr>
              <a:xfrm>
                <a:off x="5385600" y="298008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21" name="Ellipse 38"/>
              <p:cNvSpPr/>
              <p:nvPr/>
            </p:nvSpPr>
            <p:spPr>
              <a:xfrm>
                <a:off x="6109200" y="370836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122" name="ZoneTexte 9"/>
                <p:cNvSpPr txBox="1"/>
                <p:nvPr/>
              </p:nvSpPr>
              <p:spPr>
                <a:xfrm>
                  <a:off x="6593400" y="387036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123" name="Groupe 39"/>
          <p:cNvGrpSpPr/>
          <p:nvPr/>
        </p:nvGrpSpPr>
        <p:grpSpPr>
          <a:xfrm>
            <a:off x="6114960" y="4206960"/>
            <a:ext cx="752040" cy="885960"/>
            <a:chOff x="6114960" y="4206960"/>
            <a:chExt cx="752040" cy="885960"/>
          </a:xfrm>
        </p:grpSpPr>
        <p:sp>
          <p:nvSpPr>
            <p:cNvPr id="124" name="Signe de multiplication 40"/>
            <p:cNvSpPr/>
            <p:nvPr/>
          </p:nvSpPr>
          <p:spPr>
            <a:xfrm>
              <a:off x="6386040" y="461196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5" name="ZoneTexte 41"/>
            <p:cNvSpPr/>
            <p:nvPr/>
          </p:nvSpPr>
          <p:spPr>
            <a:xfrm>
              <a:off x="6114960" y="420696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26" name="Groupe 42"/>
          <p:cNvGrpSpPr/>
          <p:nvPr/>
        </p:nvGrpSpPr>
        <p:grpSpPr>
          <a:xfrm>
            <a:off x="6989040" y="3069000"/>
            <a:ext cx="752040" cy="885600"/>
            <a:chOff x="6989040" y="3069000"/>
            <a:chExt cx="752040" cy="885600"/>
          </a:xfrm>
        </p:grpSpPr>
        <p:sp>
          <p:nvSpPr>
            <p:cNvPr id="127" name="Signe de multiplication 43"/>
            <p:cNvSpPr/>
            <p:nvPr/>
          </p:nvSpPr>
          <p:spPr>
            <a:xfrm>
              <a:off x="7260120" y="347364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8" name="ZoneTexte 44"/>
            <p:cNvSpPr/>
            <p:nvPr/>
          </p:nvSpPr>
          <p:spPr>
            <a:xfrm>
              <a:off x="6989040" y="306900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29" name="Groupe 45"/>
          <p:cNvGrpSpPr/>
          <p:nvPr/>
        </p:nvGrpSpPr>
        <p:grpSpPr>
          <a:xfrm>
            <a:off x="7155720" y="5632560"/>
            <a:ext cx="752040" cy="885960"/>
            <a:chOff x="7155720" y="5632560"/>
            <a:chExt cx="752040" cy="885960"/>
          </a:xfrm>
        </p:grpSpPr>
        <p:sp>
          <p:nvSpPr>
            <p:cNvPr id="130" name="Signe de multiplication 46"/>
            <p:cNvSpPr/>
            <p:nvPr/>
          </p:nvSpPr>
          <p:spPr>
            <a:xfrm>
              <a:off x="7426800" y="603756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1" name="ZoneTexte 47"/>
            <p:cNvSpPr/>
            <p:nvPr/>
          </p:nvSpPr>
          <p:spPr>
            <a:xfrm>
              <a:off x="7155720" y="563256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32" name="ZoneTexte 3"/>
              <p:cNvSpPr txBox="1"/>
              <p:nvPr/>
            </p:nvSpPr>
            <p:spPr>
              <a:xfrm>
                <a:off x="5206320" y="1235880"/>
                <a:ext cx="100548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t xml:space="preserve">,</m:t>
                    </m:r>
                    <m:r>
                      <m:t xml:space="preserve">84</m:t>
                    </m:r>
                    <m:r>
                      <m:t xml:space="preserve">=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3" name="ZoneTexte 4"/>
              <p:cNvSpPr txBox="1"/>
              <p:nvPr/>
            </p:nvSpPr>
            <p:spPr>
              <a:xfrm>
                <a:off x="6577920" y="1209240"/>
                <a:ext cx="38736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4" name="ZoneTexte 5"/>
              <p:cNvSpPr txBox="1"/>
              <p:nvPr/>
            </p:nvSpPr>
            <p:spPr>
              <a:xfrm>
                <a:off x="7333920" y="926280"/>
                <a:ext cx="614520" cy="1015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5" name="ZoneTexte 6"/>
              <p:cNvSpPr txBox="1"/>
              <p:nvPr/>
            </p:nvSpPr>
            <p:spPr>
              <a:xfrm>
                <a:off x="8170200" y="926280"/>
                <a:ext cx="845280" cy="1014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</m:t>
                        </m:r>
                        <m:r>
                          <m:t xml:space="preserve">0</m:t>
                        </m:r>
                        <m:r>
                          <m:t xml:space="preserve">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6" name="ZoneTexte 21"/>
              <p:cNvSpPr txBox="1"/>
              <p:nvPr/>
            </p:nvSpPr>
            <p:spPr>
              <a:xfrm>
                <a:off x="7645680" y="383220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7" name="ZoneTexte 33"/>
              <p:cNvSpPr txBox="1"/>
              <p:nvPr/>
            </p:nvSpPr>
            <p:spPr>
              <a:xfrm>
                <a:off x="8336520" y="382932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38" name="PlaceHolder 6"/>
          <p:cNvSpPr/>
          <p:nvPr/>
        </p:nvSpPr>
        <p:spPr>
          <a:xfrm>
            <a:off x="4645800" y="356400"/>
            <a:ext cx="2404080" cy="53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8011080" y="31464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40" name="Tableau 3"/>
          <p:cNvGraphicFramePr/>
          <p:nvPr/>
        </p:nvGraphicFramePr>
        <p:xfrm>
          <a:off x="53280" y="1530720"/>
          <a:ext cx="4488480" cy="486108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1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16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5" name="ZoneTexte 17"/>
              <p:cNvSpPr txBox="1"/>
              <p:nvPr/>
            </p:nvSpPr>
            <p:spPr>
              <a:xfrm>
                <a:off x="5833440" y="1179000"/>
                <a:ext cx="116244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7</m:t>
                    </m:r>
                    <m:r>
                      <m:t xml:space="preserve">,</m:t>
                    </m:r>
                    <m:r>
                      <m:t xml:space="preserve">26</m:t>
                    </m:r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146" name="Groupe 33"/>
          <p:cNvGrpSpPr/>
          <p:nvPr/>
        </p:nvGrpSpPr>
        <p:grpSpPr>
          <a:xfrm>
            <a:off x="4601520" y="2136240"/>
            <a:ext cx="4448160" cy="4396680"/>
            <a:chOff x="4601520" y="2136240"/>
            <a:chExt cx="4448160" cy="4396680"/>
          </a:xfrm>
        </p:grpSpPr>
        <p:grpSp>
          <p:nvGrpSpPr>
            <p:cNvPr id="147" name="Groupe 34"/>
            <p:cNvGrpSpPr/>
            <p:nvPr/>
          </p:nvGrpSpPr>
          <p:grpSpPr>
            <a:xfrm>
              <a:off x="4601520" y="2136240"/>
              <a:ext cx="4448160" cy="4396680"/>
              <a:chOff x="4601520" y="2136240"/>
              <a:chExt cx="4448160" cy="4396680"/>
            </a:xfrm>
          </p:grpSpPr>
          <p:sp>
            <p:nvSpPr>
              <p:cNvPr id="148" name="Ellipse 36"/>
              <p:cNvSpPr/>
              <p:nvPr/>
            </p:nvSpPr>
            <p:spPr>
              <a:xfrm>
                <a:off x="4601520" y="213624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49" name="Ellipse 37"/>
              <p:cNvSpPr/>
              <p:nvPr/>
            </p:nvSpPr>
            <p:spPr>
              <a:xfrm>
                <a:off x="5361120" y="287388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50" name="Ellipse 38"/>
              <p:cNvSpPr/>
              <p:nvPr/>
            </p:nvSpPr>
            <p:spPr>
              <a:xfrm>
                <a:off x="6084720" y="360216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151" name="ZoneTexte 10"/>
                <p:cNvSpPr txBox="1"/>
                <p:nvPr/>
              </p:nvSpPr>
              <p:spPr>
                <a:xfrm>
                  <a:off x="6568920" y="376416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152" name="ZoneTexte 22"/>
              <p:cNvSpPr txBox="1"/>
              <p:nvPr/>
            </p:nvSpPr>
            <p:spPr>
              <a:xfrm>
                <a:off x="7621200" y="372600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53" name="ZoneTexte 34"/>
              <p:cNvSpPr txBox="1"/>
              <p:nvPr/>
            </p:nvSpPr>
            <p:spPr>
              <a:xfrm>
                <a:off x="8312040" y="372312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4" name="PlaceHolder 11"/>
          <p:cNvSpPr/>
          <p:nvPr/>
        </p:nvSpPr>
        <p:spPr>
          <a:xfrm>
            <a:off x="4686120" y="372600"/>
            <a:ext cx="4366080" cy="75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les marques pour avoir le nombre :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8035200" y="90072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56" name="Tableau 5"/>
          <p:cNvGraphicFramePr/>
          <p:nvPr/>
        </p:nvGraphicFramePr>
        <p:xfrm>
          <a:off x="53280" y="1530720"/>
          <a:ext cx="4488480" cy="474300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7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8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17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1" name="Groupe 33"/>
          <p:cNvGrpSpPr/>
          <p:nvPr/>
        </p:nvGrpSpPr>
        <p:grpSpPr>
          <a:xfrm>
            <a:off x="4617720" y="2144520"/>
            <a:ext cx="4448160" cy="4396680"/>
            <a:chOff x="4617720" y="2144520"/>
            <a:chExt cx="4448160" cy="4396680"/>
          </a:xfrm>
        </p:grpSpPr>
        <p:grpSp>
          <p:nvGrpSpPr>
            <p:cNvPr id="162" name="Groupe 34"/>
            <p:cNvGrpSpPr/>
            <p:nvPr/>
          </p:nvGrpSpPr>
          <p:grpSpPr>
            <a:xfrm>
              <a:off x="4617720" y="2144520"/>
              <a:ext cx="4448160" cy="4396680"/>
              <a:chOff x="4617720" y="2144520"/>
              <a:chExt cx="4448160" cy="4396680"/>
            </a:xfrm>
          </p:grpSpPr>
          <p:sp>
            <p:nvSpPr>
              <p:cNvPr id="163" name="Ellipse 36"/>
              <p:cNvSpPr/>
              <p:nvPr/>
            </p:nvSpPr>
            <p:spPr>
              <a:xfrm>
                <a:off x="4617720" y="214452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64" name="Ellipse 37"/>
              <p:cNvSpPr/>
              <p:nvPr/>
            </p:nvSpPr>
            <p:spPr>
              <a:xfrm>
                <a:off x="5377320" y="288216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65" name="Ellipse 38"/>
              <p:cNvSpPr/>
              <p:nvPr/>
            </p:nvSpPr>
            <p:spPr>
              <a:xfrm>
                <a:off x="6100920" y="361044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166" name="ZoneTexte 11"/>
                <p:cNvSpPr txBox="1"/>
                <p:nvPr/>
              </p:nvSpPr>
              <p:spPr>
                <a:xfrm>
                  <a:off x="6585120" y="377244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167" name="Groupe 39"/>
          <p:cNvGrpSpPr/>
          <p:nvPr/>
        </p:nvGrpSpPr>
        <p:grpSpPr>
          <a:xfrm>
            <a:off x="6106680" y="4109040"/>
            <a:ext cx="752040" cy="885960"/>
            <a:chOff x="6106680" y="4109040"/>
            <a:chExt cx="752040" cy="885960"/>
          </a:xfrm>
        </p:grpSpPr>
        <p:sp>
          <p:nvSpPr>
            <p:cNvPr id="168" name="Signe de multiplication 40"/>
            <p:cNvSpPr/>
            <p:nvPr/>
          </p:nvSpPr>
          <p:spPr>
            <a:xfrm>
              <a:off x="6377760" y="451404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9" name="ZoneTexte 41"/>
            <p:cNvSpPr/>
            <p:nvPr/>
          </p:nvSpPr>
          <p:spPr>
            <a:xfrm>
              <a:off x="6106680" y="410904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70" name="Groupe 42"/>
          <p:cNvGrpSpPr/>
          <p:nvPr/>
        </p:nvGrpSpPr>
        <p:grpSpPr>
          <a:xfrm>
            <a:off x="6980760" y="2971080"/>
            <a:ext cx="752040" cy="885600"/>
            <a:chOff x="6980760" y="2971080"/>
            <a:chExt cx="752040" cy="885600"/>
          </a:xfrm>
        </p:grpSpPr>
        <p:sp>
          <p:nvSpPr>
            <p:cNvPr id="171" name="Signe de multiplication 43"/>
            <p:cNvSpPr/>
            <p:nvPr/>
          </p:nvSpPr>
          <p:spPr>
            <a:xfrm>
              <a:off x="7251840" y="337572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2" name="ZoneTexte 44"/>
            <p:cNvSpPr/>
            <p:nvPr/>
          </p:nvSpPr>
          <p:spPr>
            <a:xfrm>
              <a:off x="6980760" y="297108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73" name="Groupe 45"/>
          <p:cNvGrpSpPr/>
          <p:nvPr/>
        </p:nvGrpSpPr>
        <p:grpSpPr>
          <a:xfrm>
            <a:off x="7147440" y="5534640"/>
            <a:ext cx="752040" cy="885960"/>
            <a:chOff x="7147440" y="5534640"/>
            <a:chExt cx="752040" cy="885960"/>
          </a:xfrm>
        </p:grpSpPr>
        <p:sp>
          <p:nvSpPr>
            <p:cNvPr id="174" name="Signe de multiplication 46"/>
            <p:cNvSpPr/>
            <p:nvPr/>
          </p:nvSpPr>
          <p:spPr>
            <a:xfrm>
              <a:off x="7418520" y="593964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5" name="ZoneTexte 47"/>
            <p:cNvSpPr/>
            <p:nvPr/>
          </p:nvSpPr>
          <p:spPr>
            <a:xfrm>
              <a:off x="7147440" y="553464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6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76" name="ZoneTexte 3"/>
              <p:cNvSpPr txBox="1"/>
              <p:nvPr/>
            </p:nvSpPr>
            <p:spPr>
              <a:xfrm>
                <a:off x="5133240" y="1244160"/>
                <a:ext cx="100188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7</m:t>
                    </m:r>
                    <m:r>
                      <m:t xml:space="preserve">,</m:t>
                    </m:r>
                    <m:r>
                      <m:t xml:space="preserve">26</m:t>
                    </m:r>
                    <m:r>
                      <m:t xml:space="preserve">=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7" name="ZoneTexte 4"/>
              <p:cNvSpPr txBox="1"/>
              <p:nvPr/>
            </p:nvSpPr>
            <p:spPr>
              <a:xfrm>
                <a:off x="6504840" y="1217520"/>
                <a:ext cx="38736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7</m:t>
                    </m:r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8" name="ZoneTexte 5"/>
              <p:cNvSpPr txBox="1"/>
              <p:nvPr/>
            </p:nvSpPr>
            <p:spPr>
              <a:xfrm>
                <a:off x="7260840" y="934560"/>
                <a:ext cx="614520" cy="1015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9" name="ZoneTexte 6"/>
              <p:cNvSpPr txBox="1"/>
              <p:nvPr/>
            </p:nvSpPr>
            <p:spPr>
              <a:xfrm>
                <a:off x="8097120" y="934560"/>
                <a:ext cx="845280" cy="1014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1</m:t>
                        </m:r>
                        <m:r>
                          <m:t xml:space="preserve">0</m:t>
                        </m:r>
                        <m:r>
                          <m:t xml:space="preserve">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0" name="ZoneTexte 23"/>
              <p:cNvSpPr txBox="1"/>
              <p:nvPr/>
            </p:nvSpPr>
            <p:spPr>
              <a:xfrm>
                <a:off x="7637400" y="373428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1" name="ZoneTexte 36"/>
              <p:cNvSpPr txBox="1"/>
              <p:nvPr/>
            </p:nvSpPr>
            <p:spPr>
              <a:xfrm>
                <a:off x="8328240" y="373140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82" name="PlaceHolder 7"/>
          <p:cNvSpPr/>
          <p:nvPr/>
        </p:nvSpPr>
        <p:spPr>
          <a:xfrm>
            <a:off x="4645800" y="356400"/>
            <a:ext cx="2404080" cy="53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8011080" y="31464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4" name="Tableau 6"/>
          <p:cNvGraphicFramePr/>
          <p:nvPr/>
        </p:nvGraphicFramePr>
        <p:xfrm>
          <a:off x="53280" y="1530720"/>
          <a:ext cx="4488480" cy="486108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85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18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9" name="ZoneTexte 17"/>
              <p:cNvSpPr txBox="1"/>
              <p:nvPr/>
            </p:nvSpPr>
            <p:spPr>
              <a:xfrm>
                <a:off x="6175440" y="1211760"/>
                <a:ext cx="93384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9</m:t>
                    </m:r>
                    <m:r>
                      <m:t xml:space="preserve">,</m:t>
                    </m:r>
                    <m:r>
                      <m:t xml:space="preserve">5</m:t>
                    </m:r>
                    <m:r>
                      <m:t xml:space="preserve">=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190" name="Groupe 33"/>
          <p:cNvGrpSpPr/>
          <p:nvPr/>
        </p:nvGrpSpPr>
        <p:grpSpPr>
          <a:xfrm>
            <a:off x="4593600" y="2266920"/>
            <a:ext cx="4448160" cy="4396680"/>
            <a:chOff x="4593600" y="2266920"/>
            <a:chExt cx="4448160" cy="4396680"/>
          </a:xfrm>
        </p:grpSpPr>
        <p:grpSp>
          <p:nvGrpSpPr>
            <p:cNvPr id="191" name="Groupe 34"/>
            <p:cNvGrpSpPr/>
            <p:nvPr/>
          </p:nvGrpSpPr>
          <p:grpSpPr>
            <a:xfrm>
              <a:off x="4593600" y="2266920"/>
              <a:ext cx="4448160" cy="4396680"/>
              <a:chOff x="4593600" y="2266920"/>
              <a:chExt cx="4448160" cy="4396680"/>
            </a:xfrm>
          </p:grpSpPr>
          <p:sp>
            <p:nvSpPr>
              <p:cNvPr id="192" name="Ellipse 36"/>
              <p:cNvSpPr/>
              <p:nvPr/>
            </p:nvSpPr>
            <p:spPr>
              <a:xfrm>
                <a:off x="4593600" y="226692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93" name="Ellipse 37"/>
              <p:cNvSpPr/>
              <p:nvPr/>
            </p:nvSpPr>
            <p:spPr>
              <a:xfrm>
                <a:off x="5353200" y="300456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94" name="Ellipse 38"/>
              <p:cNvSpPr/>
              <p:nvPr/>
            </p:nvSpPr>
            <p:spPr>
              <a:xfrm>
                <a:off x="6076800" y="373284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195" name="ZoneTexte 12"/>
                <p:cNvSpPr txBox="1"/>
                <p:nvPr/>
              </p:nvSpPr>
              <p:spPr>
                <a:xfrm>
                  <a:off x="6561000" y="389484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196" name="ZoneTexte 24"/>
              <p:cNvSpPr txBox="1"/>
              <p:nvPr/>
            </p:nvSpPr>
            <p:spPr>
              <a:xfrm>
                <a:off x="7613280" y="385668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7" name="ZoneTexte 37"/>
              <p:cNvSpPr txBox="1"/>
              <p:nvPr/>
            </p:nvSpPr>
            <p:spPr>
              <a:xfrm>
                <a:off x="8304120" y="385380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98" name="PlaceHolder 12"/>
          <p:cNvSpPr/>
          <p:nvPr/>
        </p:nvSpPr>
        <p:spPr>
          <a:xfrm>
            <a:off x="4686120" y="372600"/>
            <a:ext cx="4366080" cy="75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Place les marques pour avoir le nombre : 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8035200" y="90072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0" name="Tableau 7"/>
          <p:cNvGraphicFramePr/>
          <p:nvPr/>
        </p:nvGraphicFramePr>
        <p:xfrm>
          <a:off x="53280" y="1530720"/>
          <a:ext cx="4488480" cy="474300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1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2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19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4/6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5" name="Groupe 33"/>
          <p:cNvGrpSpPr/>
          <p:nvPr/>
        </p:nvGrpSpPr>
        <p:grpSpPr>
          <a:xfrm>
            <a:off x="4609440" y="2283120"/>
            <a:ext cx="4448160" cy="4396680"/>
            <a:chOff x="4609440" y="2283120"/>
            <a:chExt cx="4448160" cy="4396680"/>
          </a:xfrm>
        </p:grpSpPr>
        <p:grpSp>
          <p:nvGrpSpPr>
            <p:cNvPr id="206" name="Groupe 34"/>
            <p:cNvGrpSpPr/>
            <p:nvPr/>
          </p:nvGrpSpPr>
          <p:grpSpPr>
            <a:xfrm>
              <a:off x="4609440" y="2283120"/>
              <a:ext cx="4448160" cy="4396680"/>
              <a:chOff x="4609440" y="2283120"/>
              <a:chExt cx="4448160" cy="4396680"/>
            </a:xfrm>
          </p:grpSpPr>
          <p:sp>
            <p:nvSpPr>
              <p:cNvPr id="207" name="Ellipse 36"/>
              <p:cNvSpPr/>
              <p:nvPr/>
            </p:nvSpPr>
            <p:spPr>
              <a:xfrm>
                <a:off x="4609440" y="2283120"/>
                <a:ext cx="4448160" cy="439668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08" name="Ellipse 37"/>
              <p:cNvSpPr/>
              <p:nvPr/>
            </p:nvSpPr>
            <p:spPr>
              <a:xfrm>
                <a:off x="5369040" y="3020760"/>
                <a:ext cx="2964960" cy="2930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09" name="Ellipse 38"/>
              <p:cNvSpPr/>
              <p:nvPr/>
            </p:nvSpPr>
            <p:spPr>
              <a:xfrm>
                <a:off x="6092640" y="3749040"/>
                <a:ext cx="1481400" cy="14644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6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mc:AlternateContent>
          <mc:Choice xmlns:a14="http://schemas.microsoft.com/office/drawing/2010/main" Requires="a14">
            <p:sp>
              <p:nvSpPr>
                <p:cNvPr id="210" name="ZoneTexte 13"/>
                <p:cNvSpPr txBox="1"/>
                <p:nvPr/>
              </p:nvSpPr>
              <p:spPr>
                <a:xfrm>
                  <a:off x="6576840" y="3911040"/>
                  <a:ext cx="481680" cy="10792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r>
                        <m:t xml:space="preserve">1</m:t>
                      </m:r>
                    </m:oMath>
                  </a14:m>
                </a:p>
              </p:txBody>
            </p:sp>
          </mc:Choice>
          <mc:Fallback/>
        </mc:AlternateContent>
      </p:grpSp>
      <p:grpSp>
        <p:nvGrpSpPr>
          <p:cNvPr id="211" name="Groupe 39"/>
          <p:cNvGrpSpPr/>
          <p:nvPr/>
        </p:nvGrpSpPr>
        <p:grpSpPr>
          <a:xfrm>
            <a:off x="6098400" y="4247640"/>
            <a:ext cx="752040" cy="885960"/>
            <a:chOff x="6098400" y="4247640"/>
            <a:chExt cx="752040" cy="885960"/>
          </a:xfrm>
        </p:grpSpPr>
        <p:sp>
          <p:nvSpPr>
            <p:cNvPr id="212" name="Signe de multiplication 40"/>
            <p:cNvSpPr/>
            <p:nvPr/>
          </p:nvSpPr>
          <p:spPr>
            <a:xfrm>
              <a:off x="6369480" y="465264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3" name="ZoneTexte 41"/>
            <p:cNvSpPr/>
            <p:nvPr/>
          </p:nvSpPr>
          <p:spPr>
            <a:xfrm>
              <a:off x="6098400" y="424764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14" name="Groupe 42"/>
          <p:cNvGrpSpPr/>
          <p:nvPr/>
        </p:nvGrpSpPr>
        <p:grpSpPr>
          <a:xfrm>
            <a:off x="6972480" y="3109680"/>
            <a:ext cx="752040" cy="885600"/>
            <a:chOff x="6972480" y="3109680"/>
            <a:chExt cx="752040" cy="885600"/>
          </a:xfrm>
        </p:grpSpPr>
        <p:sp>
          <p:nvSpPr>
            <p:cNvPr id="215" name="Signe de multiplication 43"/>
            <p:cNvSpPr/>
            <p:nvPr/>
          </p:nvSpPr>
          <p:spPr>
            <a:xfrm>
              <a:off x="7243560" y="3514320"/>
              <a:ext cx="480960" cy="48096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6" name="ZoneTexte 44"/>
            <p:cNvSpPr/>
            <p:nvPr/>
          </p:nvSpPr>
          <p:spPr>
            <a:xfrm>
              <a:off x="6972480" y="3109680"/>
              <a:ext cx="606600" cy="63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</a:t>
              </a:r>
              <a:endParaRPr b="0" lang="fr-FR" sz="36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17" name="ZoneTexte 3"/>
              <p:cNvSpPr txBox="1"/>
              <p:nvPr/>
            </p:nvSpPr>
            <p:spPr>
              <a:xfrm>
                <a:off x="5792760" y="1244160"/>
                <a:ext cx="93384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9</m:t>
                    </m:r>
                    <m:r>
                      <m:t xml:space="preserve">,</m:t>
                    </m:r>
                    <m:r>
                      <m:t xml:space="preserve">5</m:t>
                    </m:r>
                    <m:r>
                      <m:t xml:space="preserve">=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18" name="ZoneTexte 4"/>
              <p:cNvSpPr txBox="1"/>
              <p:nvPr/>
            </p:nvSpPr>
            <p:spPr>
              <a:xfrm>
                <a:off x="7164360" y="1217520"/>
                <a:ext cx="387360" cy="58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9</m:t>
                    </m:r>
                    <m:r>
                      <m:t xml:space="preserve">+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19" name="ZoneTexte 5"/>
              <p:cNvSpPr txBox="1"/>
              <p:nvPr/>
            </p:nvSpPr>
            <p:spPr>
              <a:xfrm>
                <a:off x="7920360" y="934560"/>
                <a:ext cx="521280" cy="1014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20" name="ZoneTexte 25"/>
              <p:cNvSpPr txBox="1"/>
              <p:nvPr/>
            </p:nvSpPr>
            <p:spPr>
              <a:xfrm>
                <a:off x="7629120" y="3872880"/>
                <a:ext cx="539280" cy="104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21" name="ZoneTexte 38"/>
              <p:cNvSpPr txBox="1"/>
              <p:nvPr/>
            </p:nvSpPr>
            <p:spPr>
              <a:xfrm>
                <a:off x="8319960" y="3870000"/>
                <a:ext cx="784080" cy="107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22" name="PlaceHolder 8"/>
          <p:cNvSpPr/>
          <p:nvPr/>
        </p:nvSpPr>
        <p:spPr>
          <a:xfrm>
            <a:off x="4645800" y="356400"/>
            <a:ext cx="2404080" cy="53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>
            <a:off x="8011080" y="314640"/>
            <a:ext cx="110700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24" name="Tableau 8"/>
          <p:cNvGraphicFramePr/>
          <p:nvPr/>
        </p:nvGraphicFramePr>
        <p:xfrm>
          <a:off x="53280" y="1530720"/>
          <a:ext cx="4488480" cy="4861080"/>
        </p:xfrm>
        <a:graphic>
          <a:graphicData uri="http://schemas.openxmlformats.org/drawingml/2006/table">
            <a:tbl>
              <a:tblPr/>
              <a:tblGrid>
                <a:gridCol w="2244600"/>
                <a:gridCol w="2244240"/>
              </a:tblGrid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23 =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44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24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3816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55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72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9.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74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486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5.  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 × 105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10.  </a:t>
                      </a:r>
                      <a:r>
                        <a:rPr b="0" lang="fr-FR" sz="32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 × 135 =</a:t>
                      </a:r>
                      <a:r>
                        <a:rPr b="1" lang="fr-FR" sz="32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b="0" lang="fr-FR" sz="3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5" name=""/>
          <p:cNvSpPr/>
          <p:nvPr/>
        </p:nvSpPr>
        <p:spPr>
          <a:xfrm flipV="1">
            <a:off x="45025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4032000" bIns="403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6" name=""/>
          <p:cNvSpPr/>
          <p:nvPr/>
        </p:nvSpPr>
        <p:spPr>
          <a:xfrm>
            <a:off x="3420360" y="90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0"/>
          <p:cNvSpPr/>
          <p:nvPr/>
        </p:nvSpPr>
        <p:spPr>
          <a:xfrm>
            <a:off x="0" y="569160"/>
            <a:ext cx="4411440" cy="1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162000" bIns="162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 dans ton cahier.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7" dur="indefinite" restart="never" nodeType="tmRoot">
          <p:childTnLst>
            <p:seq>
              <p:cTn id="98" dur="indefinite" nodeType="mainSeq">
                <p:childTnLst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</TotalTime>
  <Application>LibreOffice/7.4.3.2$Windows_X86_64 LibreOffice_project/1048a8393ae2eeec98dff31b5c133c5f1d08b890</Application>
  <AppVersion>15.0000</AppVersion>
  <Words>188</Words>
  <Paragraphs>91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2026-02-07T13:52:01Z</dcterms:modified>
  <cp:revision>94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12</vt:i4>
  </property>
  <property fmtid="{D5CDD505-2E9C-101B-9397-08002B2CF9AE}" pid="3" name="PresentationFormat">
    <vt:lpwstr>Affichage à l'écran (4:3)</vt:lpwstr>
  </property>
  <property fmtid="{D5CDD505-2E9C-101B-9397-08002B2CF9AE}" pid="4" name="Slides">
    <vt:i4>13</vt:i4>
  </property>
</Properties>
</file>